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49"/>
    <p:restoredTop sz="95840"/>
  </p:normalViewPr>
  <p:slideViewPr>
    <p:cSldViewPr snapToGrid="0">
      <p:cViewPr varScale="1">
        <p:scale>
          <a:sx n="106" d="100"/>
          <a:sy n="106" d="100"/>
        </p:scale>
        <p:origin x="184" y="1096"/>
      </p:cViewPr>
      <p:guideLst/>
    </p:cSldViewPr>
  </p:slideViewPr>
  <p:outlineViewPr>
    <p:cViewPr>
      <p:scale>
        <a:sx n="90" d="100"/>
        <a:sy n="90" d="100"/>
      </p:scale>
      <p:origin x="-7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3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3C9EF-7152-5844-BCA6-7CD23C7C7664}" type="datetimeFigureOut">
              <a:rPr lang="es-MX" smtClean="0"/>
              <a:t>13/02/25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CE70B-E270-C44F-8611-2AA35FE5BF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155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CE70B-E270-C44F-8611-2AA35FE5BFF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45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2D6A6854-67F1-3C42-DDC6-CDD7A7AFBB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77184" y="4595423"/>
            <a:ext cx="4313491" cy="823912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="1" i="0">
                <a:solidFill>
                  <a:schemeClr val="accent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03E548C3-42C6-376D-0401-55E923B30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77184" y="5571744"/>
            <a:ext cx="4313491" cy="682752"/>
          </a:xfrm>
        </p:spPr>
        <p:txBody>
          <a:bodyPr/>
          <a:lstStyle>
            <a:lvl1pPr marL="0" indent="0" algn="r">
              <a:buNone/>
              <a:defRPr sz="16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238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232F633-66FC-A10B-0D70-093935D10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491977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999EB73-C92F-5DC3-5113-46A6A0C6A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8259"/>
            <a:ext cx="9144000" cy="591590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chemeClr val="accent2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2086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232F633-66FC-A10B-0D70-093935D10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491977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999EB73-C92F-5DC3-5113-46A6A0C6A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8259"/>
            <a:ext cx="9144000" cy="591590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chemeClr val="accent2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799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463D9-ED8D-DE04-E460-364FDC9FC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45" y="1207008"/>
            <a:ext cx="10526110" cy="739889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54CB79-AC60-E9E0-6B7A-F13804916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8345"/>
            <a:ext cx="5181600" cy="3882311"/>
          </a:xfrm>
        </p:spPr>
        <p:txBody>
          <a:bodyPr/>
          <a:lstStyle>
            <a:lvl1pPr>
              <a:defRPr sz="16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sz="14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>
              <a:defRPr sz="12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>
              <a:defRPr sz="10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>
              <a:defRPr sz="8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D297A6C-EC7C-8EBF-1FDA-BD42E83D927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02680" y="2128345"/>
            <a:ext cx="5181600" cy="3882311"/>
          </a:xfrm>
        </p:spPr>
        <p:txBody>
          <a:bodyPr/>
          <a:lstStyle>
            <a:lvl1pPr>
              <a:defRPr sz="16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sz="14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>
              <a:defRPr sz="12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>
              <a:defRPr sz="10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>
              <a:defRPr sz="8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401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463D9-ED8D-DE04-E460-364FDC9FC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45" y="1207008"/>
            <a:ext cx="10526110" cy="739889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54CB79-AC60-E9E0-6B7A-F13804916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8345"/>
            <a:ext cx="5181600" cy="3882311"/>
          </a:xfrm>
        </p:spPr>
        <p:txBody>
          <a:bodyPr/>
          <a:lstStyle>
            <a:lvl1pPr>
              <a:defRPr sz="16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sz="14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>
              <a:defRPr sz="12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>
              <a:defRPr sz="10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>
              <a:defRPr sz="8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D297A6C-EC7C-8EBF-1FDA-BD42E83D927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02680" y="2128345"/>
            <a:ext cx="5181600" cy="3882311"/>
          </a:xfrm>
        </p:spPr>
        <p:txBody>
          <a:bodyPr/>
          <a:lstStyle>
            <a:lvl1pPr>
              <a:defRPr sz="16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sz="14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>
              <a:defRPr sz="12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>
              <a:defRPr sz="10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>
              <a:defRPr sz="8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7002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5D1C3-FFB7-F6CF-C88B-AAF0471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07" y="989012"/>
            <a:ext cx="3247709" cy="843455"/>
          </a:xfrm>
        </p:spPr>
        <p:txBody>
          <a:bodyPr anchor="b">
            <a:noAutofit/>
          </a:bodyPr>
          <a:lstStyle>
            <a:lvl1pPr algn="ctr">
              <a:defRPr sz="24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3A5C4A2-68BF-AFFC-C566-AFC452317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2104" y="1986677"/>
            <a:ext cx="5181600" cy="3882311"/>
          </a:xfrm>
        </p:spPr>
        <p:txBody>
          <a:bodyPr/>
          <a:lstStyle>
            <a:lvl1pPr>
              <a:defRPr sz="16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sz="14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>
              <a:defRPr sz="12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>
              <a:defRPr sz="10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>
              <a:defRPr sz="8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DA296F79-32EC-30F7-21B3-6DD27E8F564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42104" y="99878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accent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629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5D1C3-FFB7-F6CF-C88B-AAF0471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07" y="989012"/>
            <a:ext cx="3247709" cy="843455"/>
          </a:xfrm>
        </p:spPr>
        <p:txBody>
          <a:bodyPr anchor="b">
            <a:noAutofit/>
          </a:bodyPr>
          <a:lstStyle>
            <a:lvl1pPr algn="ctr">
              <a:defRPr sz="24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3A5C4A2-68BF-AFFC-C566-AFC452317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2104" y="1986677"/>
            <a:ext cx="5181600" cy="3882311"/>
          </a:xfrm>
        </p:spPr>
        <p:txBody>
          <a:bodyPr/>
          <a:lstStyle>
            <a:lvl1pPr>
              <a:defRPr sz="16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sz="14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>
              <a:defRPr sz="12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>
              <a:defRPr sz="10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>
              <a:defRPr sz="800"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DA296F79-32EC-30F7-21B3-6DD27E8F564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42104" y="99878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accent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5247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BBC7B280-8CFC-DF73-7063-38F0ADD2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052" y="1383791"/>
            <a:ext cx="10181896" cy="692144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A87B0F9E-09AF-59BD-C71F-ACF249B82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052" y="2248930"/>
            <a:ext cx="6688100" cy="322527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8D62C554-9A2A-99E3-98E7-272061B2A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908888" y="2248930"/>
            <a:ext cx="3278060" cy="32252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60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BBC7B280-8CFC-DF73-7063-38F0ADD2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052" y="835573"/>
            <a:ext cx="10181896" cy="851338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A87B0F9E-09AF-59BD-C71F-ACF249B82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052" y="1923288"/>
            <a:ext cx="6688100" cy="3550920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8D62C554-9A2A-99E3-98E7-272061B2A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908888" y="1923288"/>
            <a:ext cx="3278060" cy="3550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199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49D5D1-52FC-078D-2BD8-42494481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06085F-4C83-D9FE-EBD1-21CF00D40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E93A9B-1B9B-98F1-D4FB-EFC95AC6D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D938-1E26-914C-A5A8-A317032F4774}" type="datetimeFigureOut">
              <a:rPr lang="es-MX" smtClean="0"/>
              <a:t>13/02/25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75F2CD-427B-6532-0FF8-00CC1788D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58A8BA-E9CC-765C-7FE6-DFD343D41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D02D1-6540-464D-B40A-920C3D816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011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1" r:id="rId3"/>
    <p:sldLayoutId id="2147483652" r:id="rId4"/>
    <p:sldLayoutId id="2147483662" r:id="rId5"/>
    <p:sldLayoutId id="2147483656" r:id="rId6"/>
    <p:sldLayoutId id="2147483660" r:id="rId7"/>
    <p:sldLayoutId id="2147483650" r:id="rId8"/>
    <p:sldLayoutId id="2147483663" r:id="rId9"/>
    <p:sldLayoutId id="214748365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ardo 7">
            <a:extLst>
              <a:ext uri="{FF2B5EF4-FFF2-40B4-BE49-F238E27FC236}">
                <a16:creationId xmlns:a16="http://schemas.microsoft.com/office/drawing/2014/main" id="{BE092872-B4E3-474B-94B1-4D003BCA6ECE}"/>
              </a:ext>
            </a:extLst>
          </p:cNvPr>
          <p:cNvSpPr/>
          <p:nvPr/>
        </p:nvSpPr>
        <p:spPr>
          <a:xfrm flipH="1">
            <a:off x="3961884" y="-52104"/>
            <a:ext cx="8328086" cy="7001984"/>
          </a:xfrm>
          <a:prstGeom prst="flowChartDelay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E47F046E-8B3F-AC42-A12C-49488A83A98F}"/>
              </a:ext>
            </a:extLst>
          </p:cNvPr>
          <p:cNvSpPr/>
          <p:nvPr/>
        </p:nvSpPr>
        <p:spPr>
          <a:xfrm>
            <a:off x="-1056173" y="1741714"/>
            <a:ext cx="7663801" cy="2362200"/>
          </a:xfrm>
          <a:prstGeom prst="roundRect">
            <a:avLst>
              <a:gd name="adj" fmla="val 1955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2F459B7-737F-E043-9AE4-FE7C1A1D0C20}"/>
              </a:ext>
            </a:extLst>
          </p:cNvPr>
          <p:cNvSpPr txBox="1">
            <a:spLocks/>
          </p:cNvSpPr>
          <p:nvPr/>
        </p:nvSpPr>
        <p:spPr>
          <a:xfrm>
            <a:off x="195943" y="1839686"/>
            <a:ext cx="6411685" cy="1361347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MX" dirty="0"/>
              <a:t>Haz clic para modificar el título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2F21CC5C-315B-A649-B031-4BB0B9B6E08A}"/>
              </a:ext>
            </a:extLst>
          </p:cNvPr>
          <p:cNvSpPr txBox="1">
            <a:spLocks/>
          </p:cNvSpPr>
          <p:nvPr/>
        </p:nvSpPr>
        <p:spPr>
          <a:xfrm>
            <a:off x="195943" y="3428999"/>
            <a:ext cx="6411685" cy="505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accent2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Haz clic para editar el subtítulo</a:t>
            </a:r>
          </a:p>
        </p:txBody>
      </p:sp>
    </p:spTree>
    <p:extLst>
      <p:ext uri="{BB962C8B-B14F-4D97-AF65-F5344CB8AC3E}">
        <p14:creationId xmlns:p14="http://schemas.microsoft.com/office/powerpoint/2010/main" val="699976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7CF991C-79B1-9446-A03D-CE28662758C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717C77-221B-7A49-AA05-82E720D82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F85CBCE-6C3C-934B-8FA8-97905ADFD9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C435BB40-601A-1047-B6FA-4A2E8BCEA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94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EB634-ABD2-5845-9066-B7E1D3911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8D633C-0160-9E4C-984F-926277E6BC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460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396F0-6611-104C-9B7A-B7A68D41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F89B62-48EF-F441-AC9B-DF844ECB57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50984C-4035-854D-9E5B-2CE4B8F3CEAC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316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58D1B-F215-8C4F-BEB4-B88D6A2AE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B9B343-B11F-0647-8DEB-9A73A7307F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CD45E1-8575-3F43-89E2-7E2E2B23D1BC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141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92071-CDAD-EC4F-90DA-D2547E4E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9238A-BE3A-9644-9D47-E6D8B0F143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CB7281-2AAB-0B42-AB25-F53B5F1C9D0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60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9DADF-6992-0242-B097-912D05C7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83571-3F5B-BC43-ADD2-A8D5E328DC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85C23A-DFCC-274C-BA0B-EE84C4DB224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86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9660C-49B0-CB45-B1AB-7D8D6327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E41478-9F73-604D-9D53-68C5CED87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5557022F-E81D-864F-A7D0-2A574567A89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42491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CE400-D29B-BB47-B9DA-D07ACA04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69C9CD-B213-DF48-B41C-F8EF91208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A97F7D83-A7B9-064F-B96A-9AC20B7526E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525054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EUNION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5327"/>
      </a:accent1>
      <a:accent2>
        <a:srgbClr val="74B52F"/>
      </a:accent2>
      <a:accent3>
        <a:srgbClr val="DB0474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13</Words>
  <Application>Microsoft Macintosh PowerPoint</Application>
  <PresentationFormat>Panorámica</PresentationFormat>
  <Paragraphs>3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Noto Sans</vt:lpstr>
      <vt:lpstr>Noto Sans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13</cp:revision>
  <dcterms:created xsi:type="dcterms:W3CDTF">2025-01-30T00:35:02Z</dcterms:created>
  <dcterms:modified xsi:type="dcterms:W3CDTF">2025-02-13T18:44:46Z</dcterms:modified>
</cp:coreProperties>
</file>